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62" r:id="rId3"/>
    <p:sldId id="263" r:id="rId4"/>
    <p:sldId id="264" r:id="rId5"/>
    <p:sldId id="265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67B8-9F36-4403-9477-4E61579125D9}" type="datetimeFigureOut">
              <a:rPr lang="ru-RU" smtClean="0"/>
              <a:pPr/>
              <a:t>03.07.2024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911D-BEB4-4AF3-9F42-1DA828946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67B8-9F36-4403-9477-4E61579125D9}" type="datetimeFigureOut">
              <a:rPr lang="ru-RU" smtClean="0"/>
              <a:pPr/>
              <a:t>03.07.2024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911D-BEB4-4AF3-9F42-1DA828946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67B8-9F36-4403-9477-4E61579125D9}" type="datetimeFigureOut">
              <a:rPr lang="ru-RU" smtClean="0"/>
              <a:pPr/>
              <a:t>03.07.2024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911D-BEB4-4AF3-9F42-1DA828946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67B8-9F36-4403-9477-4E61579125D9}" type="datetimeFigureOut">
              <a:rPr lang="ru-RU" smtClean="0"/>
              <a:pPr/>
              <a:t>03.07.2024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911D-BEB4-4AF3-9F42-1DA828946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67B8-9F36-4403-9477-4E61579125D9}" type="datetimeFigureOut">
              <a:rPr lang="ru-RU" smtClean="0"/>
              <a:pPr/>
              <a:t>03.07.2024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911D-BEB4-4AF3-9F42-1DA828946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67B8-9F36-4403-9477-4E61579125D9}" type="datetimeFigureOut">
              <a:rPr lang="ru-RU" smtClean="0"/>
              <a:pPr/>
              <a:t>03.07.2024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911D-BEB4-4AF3-9F42-1DA828946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67B8-9F36-4403-9477-4E61579125D9}" type="datetimeFigureOut">
              <a:rPr lang="ru-RU" smtClean="0"/>
              <a:pPr/>
              <a:t>03.07.2024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911D-BEB4-4AF3-9F42-1DA828946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67B8-9F36-4403-9477-4E61579125D9}" type="datetimeFigureOut">
              <a:rPr lang="ru-RU" smtClean="0"/>
              <a:pPr/>
              <a:t>03.07.2024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911D-BEB4-4AF3-9F42-1DA828946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67B8-9F36-4403-9477-4E61579125D9}" type="datetimeFigureOut">
              <a:rPr lang="ru-RU" smtClean="0"/>
              <a:pPr/>
              <a:t>03.07.2024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911D-BEB4-4AF3-9F42-1DA828946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67B8-9F36-4403-9477-4E61579125D9}" type="datetimeFigureOut">
              <a:rPr lang="ru-RU" smtClean="0"/>
              <a:pPr/>
              <a:t>03.07.2024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911D-BEB4-4AF3-9F42-1DA828946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67B8-9F36-4403-9477-4E61579125D9}" type="datetimeFigureOut">
              <a:rPr lang="ru-RU" smtClean="0"/>
              <a:pPr/>
              <a:t>03.07.2024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911D-BEB4-4AF3-9F42-1DA828946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467B8-9F36-4403-9477-4E61579125D9}" type="datetimeFigureOut">
              <a:rPr lang="ru-RU" smtClean="0"/>
              <a:pPr/>
              <a:t>03.07.2024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8911D-BEB4-4AF3-9F42-1DA828946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322570" y="2967335"/>
            <a:ext cx="4988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583268" y="404664"/>
            <a:ext cx="1031052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1200" spc="300" dirty="0" smtClean="0">
              <a:ln w="12700">
                <a:solidFill>
                  <a:srgbClr val="002060"/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spc="300" dirty="0" smtClean="0">
                <a:ln w="12700">
                  <a:solidFill>
                    <a:srgbClr val="002060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МУНИЦИПАЛЬНОЕ  УЧРЕЖДЕНИЕ ДОПОЛНИТЕЛЬНОГО </a:t>
            </a:r>
          </a:p>
          <a:p>
            <a:pPr algn="ctr"/>
            <a:r>
              <a:rPr lang="ru-RU" sz="1200" spc="300" dirty="0" smtClean="0">
                <a:ln w="12700">
                  <a:solidFill>
                    <a:srgbClr val="002060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ОБРАЗОВАНИЯ </a:t>
            </a:r>
          </a:p>
          <a:p>
            <a:pPr algn="ctr"/>
            <a:r>
              <a:rPr lang="ru-RU" cap="none" spc="300" dirty="0" smtClean="0">
                <a:ln w="12700">
                  <a:solidFill>
                    <a:srgbClr val="002060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«ГОРОДСКОЙ ЦЕНТР ДЕТСКОГО ТВОРЧЕСТВА»</a:t>
            </a:r>
            <a:endParaRPr lang="ru-RU" cap="none" spc="300" dirty="0">
              <a:ln w="12700">
                <a:solidFill>
                  <a:srgbClr val="002060"/>
                </a:solidFill>
                <a:prstDash val="solid"/>
              </a:ln>
              <a:solidFill>
                <a:schemeClr val="accent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-324544" y="3929066"/>
            <a:ext cx="957706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600" dirty="0" smtClean="0">
                <a:ln w="12700">
                  <a:solidFill>
                    <a:srgbClr val="002060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АВТОРЫ:  ШИШЕЛИН ЕВГЕНИЙ РУВИМОВИЧ,  директор  МУ ДО  ГЦДТ;</a:t>
            </a:r>
          </a:p>
          <a:p>
            <a:pPr algn="ctr"/>
            <a:r>
              <a:rPr lang="ru-RU" sz="1600" cap="none" dirty="0" smtClean="0">
                <a:ln w="12700">
                  <a:solidFill>
                    <a:srgbClr val="002060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СВИСТИЛЬНИК НАДЕЖДА АЛЕКСАНДРОВНА,  </a:t>
            </a:r>
            <a:r>
              <a:rPr lang="ru-RU" sz="1600" dirty="0" smtClean="0">
                <a:ln w="12700">
                  <a:solidFill>
                    <a:srgbClr val="002060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педагог-организатор</a:t>
            </a:r>
            <a:r>
              <a:rPr lang="ru-RU" sz="1600" cap="none" dirty="0" smtClean="0">
                <a:ln w="12700">
                  <a:solidFill>
                    <a:srgbClr val="002060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МУДО  ГЦДТ;</a:t>
            </a:r>
          </a:p>
          <a:p>
            <a:pPr algn="ctr"/>
            <a:r>
              <a:rPr lang="ru-RU" sz="1600" dirty="0" smtClean="0">
                <a:ln w="12700">
                  <a:solidFill>
                    <a:srgbClr val="002060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СВИСТИЛЬНИК РОМАН НИКОЛЕВИЧ,  педагог  дополнительного </a:t>
            </a:r>
          </a:p>
          <a:p>
            <a:pPr algn="ctr"/>
            <a:r>
              <a:rPr lang="ru-RU" sz="1600" dirty="0" smtClean="0">
                <a:ln w="12700">
                  <a:solidFill>
                    <a:srgbClr val="002060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образования</a:t>
            </a:r>
            <a:r>
              <a:rPr lang="ru-RU" sz="1600" cap="none" dirty="0" smtClean="0">
                <a:ln w="12700">
                  <a:solidFill>
                    <a:srgbClr val="002060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, начальник смены палаточного лагеря «Альтаир»;</a:t>
            </a:r>
          </a:p>
          <a:p>
            <a:pPr algn="ctr"/>
            <a:r>
              <a:rPr lang="ru-RU" sz="1600" dirty="0" smtClean="0">
                <a:ln w="12700">
                  <a:solidFill>
                    <a:srgbClr val="002060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ТУРУШЕВ НИКОЛАЙ ИВАНОВИЧ, педагог дополнительного образования.</a:t>
            </a:r>
            <a:endParaRPr lang="ru-RU" sz="1600" cap="none" dirty="0">
              <a:ln w="12700">
                <a:solidFill>
                  <a:srgbClr val="002060"/>
                </a:solidFill>
                <a:prstDash val="solid"/>
              </a:ln>
              <a:solidFill>
                <a:schemeClr val="accent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44680" y="6237312"/>
            <a:ext cx="383861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spc="30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г. ПЕТРОВСК-ЗАБАЙКАЛЬСКИЙ</a:t>
            </a:r>
          </a:p>
          <a:p>
            <a:pPr algn="ctr"/>
            <a:r>
              <a:rPr lang="ru-RU" sz="1400" spc="30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400" spc="30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г.</a:t>
            </a:r>
            <a:endParaRPr lang="ru-RU" sz="1400" spc="300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Lenovo\AppData\Local\Temp\Rar$DI02.516\2.jpg"/>
          <p:cNvPicPr>
            <a:picLocks noChangeAspect="1" noChangeArrowheads="1"/>
          </p:cNvPicPr>
          <p:nvPr/>
        </p:nvPicPr>
        <p:blipFill>
          <a:blip r:embed="rId2" cstate="print"/>
          <a:srcRect l="8236" t="13113" r="9940" b="55549"/>
          <a:stretch>
            <a:fillRect/>
          </a:stretch>
        </p:blipFill>
        <p:spPr bwMode="auto">
          <a:xfrm>
            <a:off x="2999509" y="1361615"/>
            <a:ext cx="2928958" cy="15865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6" name="TextBox 15"/>
          <p:cNvSpPr txBox="1"/>
          <p:nvPr/>
        </p:nvSpPr>
        <p:spPr>
          <a:xfrm>
            <a:off x="1000100" y="3214686"/>
            <a:ext cx="76438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>
              <a:latin typeface="Arial Black" pitchFamily="34" charset="0"/>
            </a:endParaRPr>
          </a:p>
          <a:p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КУНДУЛУН – ПРОСТРАНСТВО ВО ВРЕМЕНИ</a:t>
            </a:r>
            <a:endParaRPr lang="ru-RU" sz="24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29059" y="3143248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Arial Black" pitchFamily="34" charset="0"/>
              </a:rPr>
              <a:t>ПРОЕКТ</a:t>
            </a:r>
            <a:endParaRPr lang="ru-RU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262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52"/>
            <a:ext cx="8858312" cy="6319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 Black" pitchFamily="34" charset="0"/>
              </a:rPr>
              <a:t>ПРОЕКТ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 Black" pitchFamily="34" charset="0"/>
              </a:rPr>
              <a:t>«КУНДУЛУН </a:t>
            </a:r>
            <a:r>
              <a:rPr lang="ru-RU" sz="2400" b="1" dirty="0">
                <a:solidFill>
                  <a:srgbClr val="C00000"/>
                </a:solidFill>
                <a:latin typeface="Arial Black" pitchFamily="34" charset="0"/>
              </a:rPr>
              <a:t>–ПРОСТРАНСТВО ВО ВРЕМЕНИ</a:t>
            </a:r>
            <a:r>
              <a:rPr lang="ru-RU" sz="2400" b="1" dirty="0" smtClean="0">
                <a:solidFill>
                  <a:srgbClr val="C00000"/>
                </a:solidFill>
                <a:latin typeface="Arial Black" pitchFamily="34" charset="0"/>
              </a:rPr>
              <a:t>»</a:t>
            </a:r>
          </a:p>
          <a:p>
            <a:endParaRPr lang="ru-RU" sz="2800" b="1" dirty="0"/>
          </a:p>
          <a:p>
            <a:r>
              <a:rPr lang="ru-RU" b="1" dirty="0">
                <a:solidFill>
                  <a:srgbClr val="0070C0"/>
                </a:solidFill>
                <a:latin typeface="Arial Black" pitchFamily="34" charset="0"/>
              </a:rPr>
              <a:t>История проекта:</a:t>
            </a:r>
          </a:p>
          <a:p>
            <a:r>
              <a:rPr lang="ru-RU" dirty="0">
                <a:solidFill>
                  <a:srgbClr val="0070C0"/>
                </a:solidFill>
                <a:latin typeface="Arial Black" pitchFamily="34" charset="0"/>
              </a:rPr>
              <a:t>На протяжении 25 лет в районе бывшего поселка </a:t>
            </a:r>
            <a:r>
              <a:rPr lang="ru-RU" dirty="0" err="1">
                <a:solidFill>
                  <a:srgbClr val="0070C0"/>
                </a:solidFill>
                <a:latin typeface="Arial Black" pitchFamily="34" charset="0"/>
              </a:rPr>
              <a:t>Кундулун</a:t>
            </a:r>
            <a:endParaRPr lang="ru-RU" dirty="0">
              <a:solidFill>
                <a:srgbClr val="0070C0"/>
              </a:solidFill>
              <a:latin typeface="Arial Black" pitchFamily="34" charset="0"/>
            </a:endParaRPr>
          </a:p>
          <a:p>
            <a:r>
              <a:rPr lang="ru-RU" dirty="0">
                <a:solidFill>
                  <a:srgbClr val="0070C0"/>
                </a:solidFill>
                <a:latin typeface="Arial Black" pitchFamily="34" charset="0"/>
              </a:rPr>
              <a:t>(15 км. от г. Петровск-Забайкальский») </a:t>
            </a:r>
          </a:p>
          <a:p>
            <a:r>
              <a:rPr lang="ru-RU" dirty="0">
                <a:solidFill>
                  <a:srgbClr val="0070C0"/>
                </a:solidFill>
                <a:latin typeface="Arial Black" pitchFamily="34" charset="0"/>
              </a:rPr>
              <a:t>работает палаточный лагерь «Альтаир» городского центра детского творчества.</a:t>
            </a:r>
          </a:p>
          <a:p>
            <a:r>
              <a:rPr lang="ru-RU" dirty="0">
                <a:solidFill>
                  <a:srgbClr val="0070C0"/>
                </a:solidFill>
                <a:latin typeface="Arial Black" pitchFamily="34" charset="0"/>
              </a:rPr>
              <a:t>В рамках программы лагеря школьниками ведется исследовательская работа</a:t>
            </a:r>
          </a:p>
          <a:p>
            <a:r>
              <a:rPr lang="ru-RU" dirty="0">
                <a:solidFill>
                  <a:srgbClr val="0070C0"/>
                </a:solidFill>
                <a:latin typeface="Arial Black" pitchFamily="34" charset="0"/>
              </a:rPr>
              <a:t>по изучению истории бывшего посёлка </a:t>
            </a:r>
            <a:r>
              <a:rPr lang="ru-RU" dirty="0" err="1">
                <a:solidFill>
                  <a:srgbClr val="0070C0"/>
                </a:solidFill>
                <a:latin typeface="Arial Black" pitchFamily="34" charset="0"/>
              </a:rPr>
              <a:t>Кундулун</a:t>
            </a:r>
            <a:r>
              <a:rPr lang="ru-RU" dirty="0">
                <a:solidFill>
                  <a:srgbClr val="0070C0"/>
                </a:solidFill>
                <a:latin typeface="Arial Black" pitchFamily="34" charset="0"/>
              </a:rPr>
              <a:t>, исторических и природных объектов</a:t>
            </a:r>
          </a:p>
          <a:p>
            <a:r>
              <a:rPr lang="ru-RU" dirty="0">
                <a:solidFill>
                  <a:srgbClr val="0070C0"/>
                </a:solidFill>
                <a:latin typeface="Arial Black" pitchFamily="34" charset="0"/>
              </a:rPr>
              <a:t>этого района. На базе лагеря были реализованы экологические проекты: «Дорогу к Байкалу осилит идущий» на средства Глобального Экологического Фонда (5000$) в 2001г. и проект «Общественно-экологический мониторинг природно-исторического комплекса </a:t>
            </a:r>
            <a:r>
              <a:rPr lang="ru-RU" dirty="0" err="1">
                <a:solidFill>
                  <a:srgbClr val="0070C0"/>
                </a:solidFill>
                <a:latin typeface="Arial Black" pitchFamily="34" charset="0"/>
              </a:rPr>
              <a:t>Кундулун</a:t>
            </a:r>
            <a:r>
              <a:rPr lang="ru-RU" dirty="0">
                <a:solidFill>
                  <a:srgbClr val="0070C0"/>
                </a:solidFill>
                <a:latin typeface="Arial Black" pitchFamily="34" charset="0"/>
              </a:rPr>
              <a:t>» Глобального Фонда Зелёных грантов (1000$) в2003г</a:t>
            </a:r>
            <a:r>
              <a:rPr lang="ru-RU" dirty="0" smtClean="0">
                <a:solidFill>
                  <a:srgbClr val="0070C0"/>
                </a:solidFill>
                <a:latin typeface="Arial Black" pitchFamily="34" charset="0"/>
              </a:rPr>
              <a:t>.</a:t>
            </a:r>
          </a:p>
          <a:p>
            <a:endParaRPr lang="ru-RU" dirty="0"/>
          </a:p>
          <a:p>
            <a:r>
              <a:rPr lang="ru-RU" dirty="0">
                <a:solidFill>
                  <a:srgbClr val="C00000"/>
                </a:solidFill>
                <a:latin typeface="Arial Black" pitchFamily="34" charset="0"/>
              </a:rPr>
              <a:t>Идея данного </a:t>
            </a:r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проекта - исследование </a:t>
            </a:r>
            <a:r>
              <a:rPr lang="ru-RU" dirty="0">
                <a:solidFill>
                  <a:srgbClr val="C00000"/>
                </a:solidFill>
                <a:latin typeface="Arial Black" pitchFamily="34" charset="0"/>
              </a:rPr>
              <a:t>и сохранение природного </a:t>
            </a:r>
            <a:endParaRPr lang="ru-RU" dirty="0" smtClean="0">
              <a:solidFill>
                <a:srgbClr val="C00000"/>
              </a:solidFill>
              <a:latin typeface="Arial Black" pitchFamily="34" charset="0"/>
            </a:endParaRPr>
          </a:p>
          <a:p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и исторического наследия </a:t>
            </a:r>
            <a:r>
              <a:rPr lang="ru-RU" dirty="0">
                <a:solidFill>
                  <a:srgbClr val="C00000"/>
                </a:solidFill>
                <a:latin typeface="Arial Black" pitchFamily="34" charset="0"/>
              </a:rPr>
              <a:t>местности.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6"/>
            <a:ext cx="82868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rgbClr val="0070C0"/>
                </a:solidFill>
                <a:latin typeface="Arial Black" pitchFamily="34" charset="0"/>
              </a:rPr>
              <a:t>Социальная значимость проекта:</a:t>
            </a:r>
          </a:p>
          <a:p>
            <a:pPr algn="ctr"/>
            <a:r>
              <a:rPr lang="ru-RU" sz="3600" dirty="0" smtClean="0">
                <a:solidFill>
                  <a:srgbClr val="0070C0"/>
                </a:solidFill>
                <a:latin typeface="Arial Black" pitchFamily="34" charset="0"/>
              </a:rPr>
              <a:t>Проект</a:t>
            </a:r>
          </a:p>
          <a:p>
            <a:pPr algn="ctr"/>
            <a:r>
              <a:rPr lang="ru-RU" sz="36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ru-RU" sz="3600" dirty="0">
                <a:solidFill>
                  <a:srgbClr val="0070C0"/>
                </a:solidFill>
                <a:latin typeface="Arial Black" pitchFamily="34" charset="0"/>
              </a:rPr>
              <a:t>направлен на популяризацию исторического и природного наследия среди жителей городского округа «Город Петровск-Забайкальский», развитие туристического потенциала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143768" y="500042"/>
            <a:ext cx="1670888" cy="1571627"/>
          </a:xfrm>
          <a:prstGeom prst="rect">
            <a:avLst/>
          </a:prstGeom>
          <a:blipFill>
            <a:blip r:embed="rId3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500034" y="428605"/>
            <a:ext cx="635796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1"/>
                </a:solidFill>
                <a:latin typeface="Arial Black" pitchFamily="34" charset="0"/>
              </a:rPr>
              <a:t>ЦЕЛЬ–изучение исторического и природного наследия и популяризация его среди населения городского округа </a:t>
            </a:r>
          </a:p>
          <a:p>
            <a:r>
              <a:rPr lang="ru-RU" sz="2400" b="1" dirty="0">
                <a:solidFill>
                  <a:schemeClr val="accent1"/>
                </a:solidFill>
                <a:latin typeface="Arial Black" pitchFamily="34" charset="0"/>
              </a:rPr>
              <a:t>«Город Петровск-Забайкальский</a:t>
            </a:r>
            <a:r>
              <a:rPr lang="ru-RU" sz="2400" b="1" dirty="0" smtClean="0">
                <a:solidFill>
                  <a:schemeClr val="accent1"/>
                </a:solidFill>
                <a:latin typeface="Arial Black" pitchFamily="34" charset="0"/>
              </a:rPr>
              <a:t>».</a:t>
            </a:r>
          </a:p>
          <a:p>
            <a:endParaRPr lang="ru-RU" sz="2400" b="1" dirty="0">
              <a:solidFill>
                <a:schemeClr val="accent1"/>
              </a:solidFill>
              <a:latin typeface="Arial Black" pitchFamily="34" charset="0"/>
            </a:endParaRPr>
          </a:p>
          <a:p>
            <a:endParaRPr lang="ru-RU" b="1" dirty="0" smtClean="0">
              <a:solidFill>
                <a:schemeClr val="accent1"/>
              </a:solidFill>
            </a:endParaRPr>
          </a:p>
          <a:p>
            <a:endParaRPr lang="ru-RU" b="1" dirty="0">
              <a:solidFill>
                <a:schemeClr val="accent1"/>
              </a:solidFill>
            </a:endParaRPr>
          </a:p>
          <a:p>
            <a:endParaRPr lang="ru-RU" b="1" dirty="0" smtClean="0">
              <a:solidFill>
                <a:schemeClr val="accent1"/>
              </a:solidFill>
            </a:endParaRPr>
          </a:p>
          <a:p>
            <a:endParaRPr lang="ru-RU" b="1" dirty="0">
              <a:solidFill>
                <a:schemeClr val="accent1"/>
              </a:solidFill>
            </a:endParaRPr>
          </a:p>
          <a:p>
            <a:endParaRPr lang="ru-RU" b="1" dirty="0" smtClean="0">
              <a:solidFill>
                <a:schemeClr val="accent1"/>
              </a:solidFill>
            </a:endParaRPr>
          </a:p>
          <a:p>
            <a:endParaRPr lang="ru-RU" b="1" dirty="0">
              <a:solidFill>
                <a:schemeClr val="accent1"/>
              </a:solidFill>
            </a:endParaRPr>
          </a:p>
          <a:p>
            <a:endParaRPr lang="ru-RU" b="1" dirty="0" smtClean="0">
              <a:solidFill>
                <a:schemeClr val="accent1"/>
              </a:solidFill>
            </a:endParaRPr>
          </a:p>
          <a:p>
            <a:endParaRPr lang="ru-RU" b="1" dirty="0">
              <a:solidFill>
                <a:schemeClr val="accent1"/>
              </a:solidFill>
            </a:endParaRPr>
          </a:p>
          <a:p>
            <a:endParaRPr lang="ru-RU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3071810"/>
            <a:ext cx="75724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Arial Black" pitchFamily="34" charset="0"/>
              </a:rPr>
              <a:t>ЗАДАЧИ -изучение </a:t>
            </a:r>
            <a:r>
              <a:rPr lang="ru-RU" sz="2400" b="1" dirty="0">
                <a:solidFill>
                  <a:srgbClr val="0070C0"/>
                </a:solidFill>
                <a:latin typeface="Arial Black" pitchFamily="34" charset="0"/>
              </a:rPr>
              <a:t>истории освоения человеком местности </a:t>
            </a:r>
            <a:r>
              <a:rPr lang="ru-RU" sz="2400" b="1" dirty="0" err="1">
                <a:solidFill>
                  <a:srgbClr val="0070C0"/>
                </a:solidFill>
                <a:latin typeface="Arial Black" pitchFamily="34" charset="0"/>
              </a:rPr>
              <a:t>Кундулун</a:t>
            </a:r>
            <a:r>
              <a:rPr lang="ru-RU" sz="2400" b="1" dirty="0">
                <a:solidFill>
                  <a:srgbClr val="0070C0"/>
                </a:solidFill>
                <a:latin typeface="Arial Black" pitchFamily="34" charset="0"/>
              </a:rPr>
              <a:t>, исторических и природных объектов ; </a:t>
            </a:r>
          </a:p>
          <a:p>
            <a:r>
              <a:rPr lang="ru-RU" sz="2400" b="1" dirty="0">
                <a:solidFill>
                  <a:srgbClr val="0070C0"/>
                </a:solidFill>
                <a:latin typeface="Arial Black" pitchFamily="34" charset="0"/>
              </a:rPr>
              <a:t>развитие навыков исследовательской работы школьников; </a:t>
            </a:r>
          </a:p>
          <a:p>
            <a:r>
              <a:rPr lang="ru-RU" sz="2400" b="1" dirty="0">
                <a:solidFill>
                  <a:srgbClr val="0070C0"/>
                </a:solidFill>
                <a:latin typeface="Arial Black" pitchFamily="34" charset="0"/>
              </a:rPr>
              <a:t>популяризация исторического и </a:t>
            </a:r>
            <a:r>
              <a:rPr lang="ru-RU" sz="2400" b="1" dirty="0" smtClean="0">
                <a:solidFill>
                  <a:srgbClr val="0070C0"/>
                </a:solidFill>
                <a:latin typeface="Arial Black" pitchFamily="34" charset="0"/>
              </a:rPr>
              <a:t>природного наследия </a:t>
            </a:r>
            <a:r>
              <a:rPr lang="ru-RU" sz="2400" b="1" dirty="0">
                <a:solidFill>
                  <a:srgbClr val="0070C0"/>
                </a:solidFill>
                <a:latin typeface="Arial Black" pitchFamily="34" charset="0"/>
              </a:rPr>
              <a:t>через СМИ, печатные исследовательские работы, походы и экскурсии</a:t>
            </a: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8715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</a:rPr>
              <a:t>ОБЪЕКТЫ ИССЛЕДОВАНИЯ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1071546"/>
            <a:ext cx="6750394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70C0"/>
                </a:solidFill>
                <a:latin typeface="Arial Black" pitchFamily="34" charset="0"/>
              </a:rPr>
              <a:t>РАСТИТЕЛЬНЫЙ И ПРИРОДНЫЙ МИР КУНДУЛУНА</a:t>
            </a:r>
          </a:p>
          <a:p>
            <a:endParaRPr lang="ru-RU" sz="2400" dirty="0" smtClean="0">
              <a:solidFill>
                <a:srgbClr val="0070C0"/>
              </a:solidFill>
              <a:latin typeface="Arial Black" pitchFamily="34" charset="0"/>
            </a:endParaRPr>
          </a:p>
          <a:p>
            <a:r>
              <a:rPr lang="ru-RU" sz="2400" dirty="0" smtClean="0">
                <a:solidFill>
                  <a:srgbClr val="0070C0"/>
                </a:solidFill>
                <a:latin typeface="Arial Black" pitchFamily="34" charset="0"/>
              </a:rPr>
              <a:t>ИСТОРИЧЕСКИЕ ОБЪЕКТЫ МЕСТНОСТИ</a:t>
            </a:r>
          </a:p>
          <a:p>
            <a:endParaRPr lang="ru-RU" sz="2400" dirty="0" smtClean="0">
              <a:solidFill>
                <a:srgbClr val="0070C0"/>
              </a:solidFill>
              <a:latin typeface="Arial Black" pitchFamily="34" charset="0"/>
            </a:endParaRPr>
          </a:p>
          <a:p>
            <a:r>
              <a:rPr lang="ru-RU" sz="2400" dirty="0" smtClean="0">
                <a:solidFill>
                  <a:srgbClr val="0070C0"/>
                </a:solidFill>
                <a:latin typeface="Arial Black" pitchFamily="34" charset="0"/>
              </a:rPr>
              <a:t>ИСТОРИЯ БЫВШЕГО ПОСЁЛКА КУНДУЛУН</a:t>
            </a:r>
          </a:p>
          <a:p>
            <a:endParaRPr lang="ru-RU" sz="2400" dirty="0" smtClean="0">
              <a:solidFill>
                <a:srgbClr val="0070C0"/>
              </a:solidFill>
              <a:latin typeface="Arial Black" pitchFamily="34" charset="0"/>
            </a:endParaRPr>
          </a:p>
          <a:p>
            <a:r>
              <a:rPr lang="ru-RU" sz="2400" dirty="0" smtClean="0">
                <a:solidFill>
                  <a:srgbClr val="0070C0"/>
                </a:solidFill>
                <a:latin typeface="Arial Black" pitchFamily="34" charset="0"/>
              </a:rPr>
              <a:t>РЕКИ МЫКЫРТ И КУНДУЛУН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281</Words>
  <Application>Microsoft Office PowerPoint</Application>
  <PresentationFormat>Экран (4:3)</PresentationFormat>
  <Paragraphs>52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Lenovo</dc:creator>
  <cp:lastModifiedBy>PC</cp:lastModifiedBy>
  <cp:revision>18</cp:revision>
  <dcterms:created xsi:type="dcterms:W3CDTF">2019-03-28T11:06:48Z</dcterms:created>
  <dcterms:modified xsi:type="dcterms:W3CDTF">2024-07-03T07:36:58Z</dcterms:modified>
</cp:coreProperties>
</file>